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2"/>
    <p:sldMasterId id="2147483723" r:id="rId3"/>
    <p:sldMasterId id="2147483735" r:id="rId4"/>
    <p:sldMasterId id="2147483747" r:id="rId5"/>
    <p:sldMasterId id="2147483759" r:id="rId6"/>
    <p:sldMasterId id="2147483796" r:id="rId7"/>
  </p:sldMasterIdLst>
  <p:notesMasterIdLst>
    <p:notesMasterId r:id="rId21"/>
  </p:notesMasterIdLst>
  <p:handoutMasterIdLst>
    <p:handoutMasterId r:id="rId22"/>
  </p:handoutMasterIdLst>
  <p:sldIdLst>
    <p:sldId id="279" r:id="rId8"/>
    <p:sldId id="281" r:id="rId9"/>
    <p:sldId id="282" r:id="rId10"/>
    <p:sldId id="280" r:id="rId11"/>
    <p:sldId id="283" r:id="rId12"/>
    <p:sldId id="284" r:id="rId13"/>
    <p:sldId id="291" r:id="rId14"/>
    <p:sldId id="285" r:id="rId15"/>
    <p:sldId id="286" r:id="rId16"/>
    <p:sldId id="287" r:id="rId17"/>
    <p:sldId id="288" r:id="rId18"/>
    <p:sldId id="289" r:id="rId19"/>
    <p:sldId id="290" r:id="rId20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073" autoAdjust="0"/>
    <p:restoredTop sz="94675" autoAdjust="0"/>
  </p:normalViewPr>
  <p:slideViewPr>
    <p:cSldViewPr>
      <p:cViewPr>
        <p:scale>
          <a:sx n="88" d="100"/>
          <a:sy n="88" d="100"/>
        </p:scale>
        <p:origin x="-2292" y="-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2070" y="-84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2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6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5.xml"/><Relationship Id="rId11" Type="http://schemas.openxmlformats.org/officeDocument/2006/relationships/slide" Target="slides/slide4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4.xml"/><Relationship Id="rId15" Type="http://schemas.openxmlformats.org/officeDocument/2006/relationships/slide" Target="slides/slide8.xml"/><Relationship Id="rId23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3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C4CFB4-FC0A-472D-A7EE-516A6D13D9DD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4979E1D1-58D5-463F-80D1-C0332592845A}">
      <dgm:prSet phldrT="[Text]"/>
      <dgm:spPr/>
      <dgm:t>
        <a:bodyPr/>
        <a:lstStyle/>
        <a:p>
          <a:r>
            <a:rPr lang="en-AU" dirty="0" smtClean="0"/>
            <a:t>Open Data</a:t>
          </a:r>
          <a:endParaRPr lang="en-AU" dirty="0"/>
        </a:p>
      </dgm:t>
    </dgm:pt>
    <dgm:pt modelId="{692E0A7B-A563-4C09-871F-948C0C8F9702}" type="parTrans" cxnId="{C03411C5-43D1-4BA5-9A0F-AC6F8E38A232}">
      <dgm:prSet/>
      <dgm:spPr/>
      <dgm:t>
        <a:bodyPr/>
        <a:lstStyle/>
        <a:p>
          <a:endParaRPr lang="en-AU"/>
        </a:p>
      </dgm:t>
    </dgm:pt>
    <dgm:pt modelId="{25B3674E-B3D0-45BF-9499-B68BF514F08F}" type="sibTrans" cxnId="{C03411C5-43D1-4BA5-9A0F-AC6F8E38A232}">
      <dgm:prSet/>
      <dgm:spPr/>
      <dgm:t>
        <a:bodyPr/>
        <a:lstStyle/>
        <a:p>
          <a:endParaRPr lang="en-AU"/>
        </a:p>
      </dgm:t>
    </dgm:pt>
    <dgm:pt modelId="{FBC56B79-1EE5-4931-9B2C-F9867A5311E6}">
      <dgm:prSet phldrT="[Text]"/>
      <dgm:spPr/>
      <dgm:t>
        <a:bodyPr/>
        <a:lstStyle/>
        <a:p>
          <a:r>
            <a:rPr lang="en-AU" dirty="0" smtClean="0"/>
            <a:t>Open Access</a:t>
          </a:r>
          <a:endParaRPr lang="en-AU" dirty="0"/>
        </a:p>
      </dgm:t>
    </dgm:pt>
    <dgm:pt modelId="{07459357-D15A-48CC-83B2-03F86FE51A3D}" type="parTrans" cxnId="{98D2FC2C-D839-4E3F-B271-6EDEA01DA6CC}">
      <dgm:prSet/>
      <dgm:spPr/>
      <dgm:t>
        <a:bodyPr/>
        <a:lstStyle/>
        <a:p>
          <a:endParaRPr lang="en-AU"/>
        </a:p>
      </dgm:t>
    </dgm:pt>
    <dgm:pt modelId="{327D838F-4B7A-4C3F-9FD1-3F624105449C}" type="sibTrans" cxnId="{98D2FC2C-D839-4E3F-B271-6EDEA01DA6CC}">
      <dgm:prSet/>
      <dgm:spPr/>
      <dgm:t>
        <a:bodyPr/>
        <a:lstStyle/>
        <a:p>
          <a:endParaRPr lang="en-AU"/>
        </a:p>
      </dgm:t>
    </dgm:pt>
    <dgm:pt modelId="{FB0D63C0-4F03-4FCC-BBA7-C86CB067BF33}">
      <dgm:prSet phldrT="[Text]"/>
      <dgm:spPr/>
      <dgm:t>
        <a:bodyPr/>
        <a:lstStyle/>
        <a:p>
          <a:r>
            <a:rPr lang="en-AU" dirty="0" smtClean="0"/>
            <a:t>Open Process </a:t>
          </a:r>
          <a:endParaRPr lang="en-AU" dirty="0"/>
        </a:p>
      </dgm:t>
    </dgm:pt>
    <dgm:pt modelId="{97036150-294A-4DD7-A33D-8AAB8EFB7368}" type="parTrans" cxnId="{67370A83-3433-4D17-8BA2-A19D7D79FE5C}">
      <dgm:prSet/>
      <dgm:spPr/>
      <dgm:t>
        <a:bodyPr/>
        <a:lstStyle/>
        <a:p>
          <a:endParaRPr lang="en-AU"/>
        </a:p>
      </dgm:t>
    </dgm:pt>
    <dgm:pt modelId="{0AAE9288-4BB8-4874-B649-6F02634CFBEE}" type="sibTrans" cxnId="{67370A83-3433-4D17-8BA2-A19D7D79FE5C}">
      <dgm:prSet/>
      <dgm:spPr/>
      <dgm:t>
        <a:bodyPr/>
        <a:lstStyle/>
        <a:p>
          <a:endParaRPr lang="en-AU"/>
        </a:p>
      </dgm:t>
    </dgm:pt>
    <dgm:pt modelId="{6A83024D-D7EF-4856-BA03-0B01E83C4EE5}" type="pres">
      <dgm:prSet presAssocID="{55C4CFB4-FC0A-472D-A7EE-516A6D13D9DD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AU"/>
        </a:p>
      </dgm:t>
    </dgm:pt>
    <dgm:pt modelId="{8E35C700-5434-4ABD-90E2-D6888C0A0C7A}" type="pres">
      <dgm:prSet presAssocID="{4979E1D1-58D5-463F-80D1-C0332592845A}" presName="composite" presStyleCnt="0"/>
      <dgm:spPr/>
    </dgm:pt>
    <dgm:pt modelId="{FAA649B0-9B70-4CFE-8248-D71DD688EE2E}" type="pres">
      <dgm:prSet presAssocID="{4979E1D1-58D5-463F-80D1-C0332592845A}" presName="Parent1" presStyleLbl="node1" presStyleIdx="0" presStyleCnt="6" custLinFactNeighborX="-99839" custLinFactNeighborY="198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C2DE31F7-A67E-46AE-9FFD-938F7B8952F0}" type="pres">
      <dgm:prSet presAssocID="{4979E1D1-58D5-463F-80D1-C0332592845A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739D12C2-328A-4BF2-ABCC-B55E18828D62}" type="pres">
      <dgm:prSet presAssocID="{4979E1D1-58D5-463F-80D1-C0332592845A}" presName="BalanceSpacing" presStyleCnt="0"/>
      <dgm:spPr/>
    </dgm:pt>
    <dgm:pt modelId="{3286B70F-7B0F-460B-B653-60B248E40BB8}" type="pres">
      <dgm:prSet presAssocID="{4979E1D1-58D5-463F-80D1-C0332592845A}" presName="BalanceSpacing1" presStyleCnt="0"/>
      <dgm:spPr/>
    </dgm:pt>
    <dgm:pt modelId="{2E017ABC-1B04-4140-9168-8B19C4D24B33}" type="pres">
      <dgm:prSet presAssocID="{25B3674E-B3D0-45BF-9499-B68BF514F08F}" presName="Accent1Text" presStyleLbl="node1" presStyleIdx="1" presStyleCnt="6" custFlipHor="1" custScaleX="17398" custScaleY="68718" custLinFactX="-12083" custLinFactNeighborX="-100000" custLinFactNeighborY="-8238"/>
      <dgm:spPr/>
      <dgm:t>
        <a:bodyPr/>
        <a:lstStyle/>
        <a:p>
          <a:endParaRPr lang="en-AU"/>
        </a:p>
      </dgm:t>
    </dgm:pt>
    <dgm:pt modelId="{707FB389-88C2-4356-8100-CE96A89BFBBF}" type="pres">
      <dgm:prSet presAssocID="{25B3674E-B3D0-45BF-9499-B68BF514F08F}" presName="spaceBetweenRectangles" presStyleCnt="0"/>
      <dgm:spPr/>
    </dgm:pt>
    <dgm:pt modelId="{2891B69B-3C5E-450F-86FE-28ED39A98992}" type="pres">
      <dgm:prSet presAssocID="{FBC56B79-1EE5-4931-9B2C-F9867A5311E6}" presName="composite" presStyleCnt="0"/>
      <dgm:spPr/>
    </dgm:pt>
    <dgm:pt modelId="{1F156AA2-2CD0-4A35-94E9-7C028BB0122B}" type="pres">
      <dgm:prSet presAssocID="{FBC56B79-1EE5-4931-9B2C-F9867A5311E6}" presName="Parent1" presStyleLbl="node1" presStyleIdx="2" presStyleCnt="6" custLinFactNeighborX="-59835" custLinFactNeighborY="7773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91F81CDF-D689-4710-94EC-02A81BF3C0C8}" type="pres">
      <dgm:prSet presAssocID="{FBC56B79-1EE5-4931-9B2C-F9867A5311E6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BE9EBCBB-DA8F-4D71-871E-2F9C94E9EAE4}" type="pres">
      <dgm:prSet presAssocID="{FBC56B79-1EE5-4931-9B2C-F9867A5311E6}" presName="BalanceSpacing" presStyleCnt="0"/>
      <dgm:spPr/>
    </dgm:pt>
    <dgm:pt modelId="{4C34FFFF-C614-4FAC-83B6-3BCF60D0513C}" type="pres">
      <dgm:prSet presAssocID="{FBC56B79-1EE5-4931-9B2C-F9867A5311E6}" presName="BalanceSpacing1" presStyleCnt="0"/>
      <dgm:spPr/>
    </dgm:pt>
    <dgm:pt modelId="{3E242D44-41C4-4CCC-89B8-3F75AB9DB480}" type="pres">
      <dgm:prSet presAssocID="{327D838F-4B7A-4C3F-9FD1-3F624105449C}" presName="Accent1Text" presStyleLbl="node1" presStyleIdx="3" presStyleCnt="6" custFlipVert="0" custFlipHor="1" custScaleX="18821" custScaleY="70619" custLinFactX="-100000" custLinFactNeighborX="-174588" custLinFactNeighborY="-7573"/>
      <dgm:spPr/>
      <dgm:t>
        <a:bodyPr/>
        <a:lstStyle/>
        <a:p>
          <a:endParaRPr lang="en-AU"/>
        </a:p>
      </dgm:t>
    </dgm:pt>
    <dgm:pt modelId="{0294E965-7610-478E-B9C4-E494BFFEAC9F}" type="pres">
      <dgm:prSet presAssocID="{327D838F-4B7A-4C3F-9FD1-3F624105449C}" presName="spaceBetweenRectangles" presStyleCnt="0"/>
      <dgm:spPr/>
    </dgm:pt>
    <dgm:pt modelId="{25DB7055-C283-4BE6-BB28-2244F751D6C1}" type="pres">
      <dgm:prSet presAssocID="{FB0D63C0-4F03-4FCC-BBA7-C86CB067BF33}" presName="composite" presStyleCnt="0"/>
      <dgm:spPr/>
    </dgm:pt>
    <dgm:pt modelId="{3A8023FB-6E7B-483A-B12F-8D7232306E37}" type="pres">
      <dgm:prSet presAssocID="{FB0D63C0-4F03-4FCC-BBA7-C86CB067BF33}" presName="Parent1" presStyleLbl="node1" presStyleIdx="4" presStyleCnt="6" custLinFactNeighborX="-38293" custLinFactNeighborY="-8540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A8E3A6A5-4CEB-4FE6-AA1B-C2DACCBF6E3C}" type="pres">
      <dgm:prSet presAssocID="{FB0D63C0-4F03-4FCC-BBA7-C86CB067BF33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DCE86F96-5EB3-4AFE-95B5-7A327C8FDF5F}" type="pres">
      <dgm:prSet presAssocID="{FB0D63C0-4F03-4FCC-BBA7-C86CB067BF33}" presName="BalanceSpacing" presStyleCnt="0"/>
      <dgm:spPr/>
    </dgm:pt>
    <dgm:pt modelId="{82D2D604-7D45-420C-B92A-521BDC118649}" type="pres">
      <dgm:prSet presAssocID="{FB0D63C0-4F03-4FCC-BBA7-C86CB067BF33}" presName="BalanceSpacing1" presStyleCnt="0"/>
      <dgm:spPr/>
    </dgm:pt>
    <dgm:pt modelId="{44B2B4AA-B677-441D-9161-2A839058A1F2}" type="pres">
      <dgm:prSet presAssocID="{0AAE9288-4BB8-4874-B649-6F02634CFBEE}" presName="Accent1Text" presStyleLbl="node1" presStyleIdx="5" presStyleCnt="6" custFlipVert="1" custScaleX="17397" custScaleY="64862" custLinFactX="-12083" custLinFactNeighborX="-100000" custLinFactNeighborY="-3079"/>
      <dgm:spPr/>
      <dgm:t>
        <a:bodyPr/>
        <a:lstStyle/>
        <a:p>
          <a:endParaRPr lang="en-AU"/>
        </a:p>
      </dgm:t>
    </dgm:pt>
  </dgm:ptLst>
  <dgm:cxnLst>
    <dgm:cxn modelId="{67370A83-3433-4D17-8BA2-A19D7D79FE5C}" srcId="{55C4CFB4-FC0A-472D-A7EE-516A6D13D9DD}" destId="{FB0D63C0-4F03-4FCC-BBA7-C86CB067BF33}" srcOrd="2" destOrd="0" parTransId="{97036150-294A-4DD7-A33D-8AAB8EFB7368}" sibTransId="{0AAE9288-4BB8-4874-B649-6F02634CFBEE}"/>
    <dgm:cxn modelId="{4AFEE3AF-1BD1-4A2A-B897-578816F01B58}" type="presOf" srcId="{4979E1D1-58D5-463F-80D1-C0332592845A}" destId="{FAA649B0-9B70-4CFE-8248-D71DD688EE2E}" srcOrd="0" destOrd="0" presId="urn:microsoft.com/office/officeart/2008/layout/AlternatingHexagons"/>
    <dgm:cxn modelId="{A0F29C20-54EC-49C3-9C9E-B975B86528A5}" type="presOf" srcId="{327D838F-4B7A-4C3F-9FD1-3F624105449C}" destId="{3E242D44-41C4-4CCC-89B8-3F75AB9DB480}" srcOrd="0" destOrd="0" presId="urn:microsoft.com/office/officeart/2008/layout/AlternatingHexagons"/>
    <dgm:cxn modelId="{98D2FC2C-D839-4E3F-B271-6EDEA01DA6CC}" srcId="{55C4CFB4-FC0A-472D-A7EE-516A6D13D9DD}" destId="{FBC56B79-1EE5-4931-9B2C-F9867A5311E6}" srcOrd="1" destOrd="0" parTransId="{07459357-D15A-48CC-83B2-03F86FE51A3D}" sibTransId="{327D838F-4B7A-4C3F-9FD1-3F624105449C}"/>
    <dgm:cxn modelId="{1FE4042F-30AF-4535-B535-C8E49F6ED95F}" type="presOf" srcId="{FBC56B79-1EE5-4931-9B2C-F9867A5311E6}" destId="{1F156AA2-2CD0-4A35-94E9-7C028BB0122B}" srcOrd="0" destOrd="0" presId="urn:microsoft.com/office/officeart/2008/layout/AlternatingHexagons"/>
    <dgm:cxn modelId="{39CA3091-6F84-4386-AB5C-CD713F28CC2F}" type="presOf" srcId="{FB0D63C0-4F03-4FCC-BBA7-C86CB067BF33}" destId="{3A8023FB-6E7B-483A-B12F-8D7232306E37}" srcOrd="0" destOrd="0" presId="urn:microsoft.com/office/officeart/2008/layout/AlternatingHexagons"/>
    <dgm:cxn modelId="{A0A6CE7B-76EF-4CA1-85B9-1E4F0426D8CF}" type="presOf" srcId="{55C4CFB4-FC0A-472D-A7EE-516A6D13D9DD}" destId="{6A83024D-D7EF-4856-BA03-0B01E83C4EE5}" srcOrd="0" destOrd="0" presId="urn:microsoft.com/office/officeart/2008/layout/AlternatingHexagons"/>
    <dgm:cxn modelId="{C03411C5-43D1-4BA5-9A0F-AC6F8E38A232}" srcId="{55C4CFB4-FC0A-472D-A7EE-516A6D13D9DD}" destId="{4979E1D1-58D5-463F-80D1-C0332592845A}" srcOrd="0" destOrd="0" parTransId="{692E0A7B-A563-4C09-871F-948C0C8F9702}" sibTransId="{25B3674E-B3D0-45BF-9499-B68BF514F08F}"/>
    <dgm:cxn modelId="{CF530E0D-18E0-4ECC-9DE4-77A8ABEC9944}" type="presOf" srcId="{0AAE9288-4BB8-4874-B649-6F02634CFBEE}" destId="{44B2B4AA-B677-441D-9161-2A839058A1F2}" srcOrd="0" destOrd="0" presId="urn:microsoft.com/office/officeart/2008/layout/AlternatingHexagons"/>
    <dgm:cxn modelId="{2C1722BE-FB25-4588-8494-B9E103827570}" type="presOf" srcId="{25B3674E-B3D0-45BF-9499-B68BF514F08F}" destId="{2E017ABC-1B04-4140-9168-8B19C4D24B33}" srcOrd="0" destOrd="0" presId="urn:microsoft.com/office/officeart/2008/layout/AlternatingHexagons"/>
    <dgm:cxn modelId="{9EE93AFB-A939-432C-B66B-3FE8E1FB2830}" type="presParOf" srcId="{6A83024D-D7EF-4856-BA03-0B01E83C4EE5}" destId="{8E35C700-5434-4ABD-90E2-D6888C0A0C7A}" srcOrd="0" destOrd="0" presId="urn:microsoft.com/office/officeart/2008/layout/AlternatingHexagons"/>
    <dgm:cxn modelId="{197578C7-3CC5-4B4A-911D-381D5C8EBE1F}" type="presParOf" srcId="{8E35C700-5434-4ABD-90E2-D6888C0A0C7A}" destId="{FAA649B0-9B70-4CFE-8248-D71DD688EE2E}" srcOrd="0" destOrd="0" presId="urn:microsoft.com/office/officeart/2008/layout/AlternatingHexagons"/>
    <dgm:cxn modelId="{EF19946A-E229-4FE5-A6DD-829143306699}" type="presParOf" srcId="{8E35C700-5434-4ABD-90E2-D6888C0A0C7A}" destId="{C2DE31F7-A67E-46AE-9FFD-938F7B8952F0}" srcOrd="1" destOrd="0" presId="urn:microsoft.com/office/officeart/2008/layout/AlternatingHexagons"/>
    <dgm:cxn modelId="{BBEA449A-C638-4B99-AFAF-D0B38F574B51}" type="presParOf" srcId="{8E35C700-5434-4ABD-90E2-D6888C0A0C7A}" destId="{739D12C2-328A-4BF2-ABCC-B55E18828D62}" srcOrd="2" destOrd="0" presId="urn:microsoft.com/office/officeart/2008/layout/AlternatingHexagons"/>
    <dgm:cxn modelId="{C19F896A-B62C-4365-A63C-33FEDFCF2F09}" type="presParOf" srcId="{8E35C700-5434-4ABD-90E2-D6888C0A0C7A}" destId="{3286B70F-7B0F-460B-B653-60B248E40BB8}" srcOrd="3" destOrd="0" presId="urn:microsoft.com/office/officeart/2008/layout/AlternatingHexagons"/>
    <dgm:cxn modelId="{5FC802AA-7A2E-41EC-9844-DFE6E11C4C13}" type="presParOf" srcId="{8E35C700-5434-4ABD-90E2-D6888C0A0C7A}" destId="{2E017ABC-1B04-4140-9168-8B19C4D24B33}" srcOrd="4" destOrd="0" presId="urn:microsoft.com/office/officeart/2008/layout/AlternatingHexagons"/>
    <dgm:cxn modelId="{069D4815-1E97-4D6A-80B3-8B5A64C9FCF7}" type="presParOf" srcId="{6A83024D-D7EF-4856-BA03-0B01E83C4EE5}" destId="{707FB389-88C2-4356-8100-CE96A89BFBBF}" srcOrd="1" destOrd="0" presId="urn:microsoft.com/office/officeart/2008/layout/AlternatingHexagons"/>
    <dgm:cxn modelId="{E7371C21-451C-4883-947C-3689C4C98E74}" type="presParOf" srcId="{6A83024D-D7EF-4856-BA03-0B01E83C4EE5}" destId="{2891B69B-3C5E-450F-86FE-28ED39A98992}" srcOrd="2" destOrd="0" presId="urn:microsoft.com/office/officeart/2008/layout/AlternatingHexagons"/>
    <dgm:cxn modelId="{CB300549-F194-4DB0-B0E2-9565590CAB59}" type="presParOf" srcId="{2891B69B-3C5E-450F-86FE-28ED39A98992}" destId="{1F156AA2-2CD0-4A35-94E9-7C028BB0122B}" srcOrd="0" destOrd="0" presId="urn:microsoft.com/office/officeart/2008/layout/AlternatingHexagons"/>
    <dgm:cxn modelId="{D83675D7-3289-4074-B5CC-DD9B96B177AB}" type="presParOf" srcId="{2891B69B-3C5E-450F-86FE-28ED39A98992}" destId="{91F81CDF-D689-4710-94EC-02A81BF3C0C8}" srcOrd="1" destOrd="0" presId="urn:microsoft.com/office/officeart/2008/layout/AlternatingHexagons"/>
    <dgm:cxn modelId="{110C2F12-076B-49CF-BFA1-F51DD0C92A92}" type="presParOf" srcId="{2891B69B-3C5E-450F-86FE-28ED39A98992}" destId="{BE9EBCBB-DA8F-4D71-871E-2F9C94E9EAE4}" srcOrd="2" destOrd="0" presId="urn:microsoft.com/office/officeart/2008/layout/AlternatingHexagons"/>
    <dgm:cxn modelId="{D7473C4A-EB59-4376-A886-3D9017832AAB}" type="presParOf" srcId="{2891B69B-3C5E-450F-86FE-28ED39A98992}" destId="{4C34FFFF-C614-4FAC-83B6-3BCF60D0513C}" srcOrd="3" destOrd="0" presId="urn:microsoft.com/office/officeart/2008/layout/AlternatingHexagons"/>
    <dgm:cxn modelId="{5A89D9EE-8A6F-4240-BCAD-0CCE0A21305F}" type="presParOf" srcId="{2891B69B-3C5E-450F-86FE-28ED39A98992}" destId="{3E242D44-41C4-4CCC-89B8-3F75AB9DB480}" srcOrd="4" destOrd="0" presId="urn:microsoft.com/office/officeart/2008/layout/AlternatingHexagons"/>
    <dgm:cxn modelId="{AF167635-E0CA-4A87-A2A0-371AEBB601F9}" type="presParOf" srcId="{6A83024D-D7EF-4856-BA03-0B01E83C4EE5}" destId="{0294E965-7610-478E-B9C4-E494BFFEAC9F}" srcOrd="3" destOrd="0" presId="urn:microsoft.com/office/officeart/2008/layout/AlternatingHexagons"/>
    <dgm:cxn modelId="{81DCFF52-7690-4CA5-BD27-5727942D4A7C}" type="presParOf" srcId="{6A83024D-D7EF-4856-BA03-0B01E83C4EE5}" destId="{25DB7055-C283-4BE6-BB28-2244F751D6C1}" srcOrd="4" destOrd="0" presId="urn:microsoft.com/office/officeart/2008/layout/AlternatingHexagons"/>
    <dgm:cxn modelId="{783D791C-0366-4658-AC1C-99D33978429E}" type="presParOf" srcId="{25DB7055-C283-4BE6-BB28-2244F751D6C1}" destId="{3A8023FB-6E7B-483A-B12F-8D7232306E37}" srcOrd="0" destOrd="0" presId="urn:microsoft.com/office/officeart/2008/layout/AlternatingHexagons"/>
    <dgm:cxn modelId="{8C319AD0-A9B3-4979-AA2C-22F415D6ED1B}" type="presParOf" srcId="{25DB7055-C283-4BE6-BB28-2244F751D6C1}" destId="{A8E3A6A5-4CEB-4FE6-AA1B-C2DACCBF6E3C}" srcOrd="1" destOrd="0" presId="urn:microsoft.com/office/officeart/2008/layout/AlternatingHexagons"/>
    <dgm:cxn modelId="{B2EE868B-6DB5-4630-BA8D-24429ABD99B7}" type="presParOf" srcId="{25DB7055-C283-4BE6-BB28-2244F751D6C1}" destId="{DCE86F96-5EB3-4AFE-95B5-7A327C8FDF5F}" srcOrd="2" destOrd="0" presId="urn:microsoft.com/office/officeart/2008/layout/AlternatingHexagons"/>
    <dgm:cxn modelId="{F7222E6D-B033-49CC-AED5-84D70DB68EFD}" type="presParOf" srcId="{25DB7055-C283-4BE6-BB28-2244F751D6C1}" destId="{82D2D604-7D45-420C-B92A-521BDC118649}" srcOrd="3" destOrd="0" presId="urn:microsoft.com/office/officeart/2008/layout/AlternatingHexagons"/>
    <dgm:cxn modelId="{D278F245-FBF9-469E-9D2A-9EEBC3454AAD}" type="presParOf" srcId="{25DB7055-C283-4BE6-BB28-2244F751D6C1}" destId="{44B2B4AA-B677-441D-9161-2A839058A1F2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A649B0-9B70-4CFE-8248-D71DD688EE2E}">
      <dsp:nvSpPr>
        <dsp:cNvPr id="0" name=""/>
        <dsp:cNvSpPr/>
      </dsp:nvSpPr>
      <dsp:spPr>
        <a:xfrm rot="5400000">
          <a:off x="1974764" y="150046"/>
          <a:ext cx="1748265" cy="152099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Open Data</a:t>
          </a:r>
          <a:endParaRPr lang="en-AU" sz="1900" kern="1200" dirty="0"/>
        </a:p>
      </dsp:txBody>
      <dsp:txXfrm rot="-5400000">
        <a:off x="2325422" y="308847"/>
        <a:ext cx="1046948" cy="1203389"/>
      </dsp:txXfrm>
    </dsp:sp>
    <dsp:sp modelId="{C2DE31F7-A67E-46AE-9FFD-938F7B8952F0}">
      <dsp:nvSpPr>
        <dsp:cNvPr id="0" name=""/>
        <dsp:cNvSpPr/>
      </dsp:nvSpPr>
      <dsp:spPr>
        <a:xfrm>
          <a:off x="5174088" y="351411"/>
          <a:ext cx="1951064" cy="1048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017ABC-1B04-4140-9168-8B19C4D24B33}">
      <dsp:nvSpPr>
        <dsp:cNvPr id="0" name=""/>
        <dsp:cNvSpPr/>
      </dsp:nvSpPr>
      <dsp:spPr>
        <a:xfrm rot="16200000" flipH="1">
          <a:off x="419310" y="599557"/>
          <a:ext cx="1201373" cy="26462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3600" kern="1200"/>
        </a:p>
      </dsp:txBody>
      <dsp:txXfrm rot="-5400000">
        <a:off x="914595" y="253347"/>
        <a:ext cx="210803" cy="957041"/>
      </dsp:txXfrm>
    </dsp:sp>
    <dsp:sp modelId="{1F156AA2-2CD0-4A35-94E9-7C028BB0122B}">
      <dsp:nvSpPr>
        <dsp:cNvPr id="0" name=""/>
        <dsp:cNvSpPr/>
      </dsp:nvSpPr>
      <dsp:spPr>
        <a:xfrm rot="5400000">
          <a:off x="1758739" y="2958372"/>
          <a:ext cx="1748265" cy="152099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Open Access</a:t>
          </a:r>
          <a:endParaRPr lang="en-AU" sz="1900" kern="1200" dirty="0"/>
        </a:p>
      </dsp:txBody>
      <dsp:txXfrm rot="-5400000">
        <a:off x="2109397" y="3117173"/>
        <a:ext cx="1046948" cy="1203389"/>
      </dsp:txXfrm>
    </dsp:sp>
    <dsp:sp modelId="{91F81CDF-D689-4710-94EC-02A81BF3C0C8}">
      <dsp:nvSpPr>
        <dsp:cNvPr id="0" name=""/>
        <dsp:cNvSpPr/>
      </dsp:nvSpPr>
      <dsp:spPr>
        <a:xfrm>
          <a:off x="831397" y="1835338"/>
          <a:ext cx="1888126" cy="1048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242D44-41C4-4CCC-89B8-3F75AB9DB480}">
      <dsp:nvSpPr>
        <dsp:cNvPr id="0" name=""/>
        <dsp:cNvSpPr/>
      </dsp:nvSpPr>
      <dsp:spPr>
        <a:xfrm rot="16200000" flipH="1">
          <a:off x="391864" y="2084289"/>
          <a:ext cx="1234607" cy="28626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3600" kern="1200"/>
        </a:p>
      </dsp:txBody>
      <dsp:txXfrm rot="-5400000">
        <a:off x="895422" y="1736857"/>
        <a:ext cx="227491" cy="981129"/>
      </dsp:txXfrm>
    </dsp:sp>
    <dsp:sp modelId="{3A8023FB-6E7B-483A-B12F-8D7232306E37}">
      <dsp:nvSpPr>
        <dsp:cNvPr id="0" name=""/>
        <dsp:cNvSpPr/>
      </dsp:nvSpPr>
      <dsp:spPr>
        <a:xfrm rot="5400000">
          <a:off x="2910873" y="1590214"/>
          <a:ext cx="1748265" cy="152099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900" kern="1200" dirty="0" smtClean="0"/>
            <a:t>Open Process </a:t>
          </a:r>
          <a:endParaRPr lang="en-AU" sz="1900" kern="1200" dirty="0"/>
        </a:p>
      </dsp:txBody>
      <dsp:txXfrm rot="-5400000">
        <a:off x="3261531" y="1749015"/>
        <a:ext cx="1046948" cy="1203389"/>
      </dsp:txXfrm>
    </dsp:sp>
    <dsp:sp modelId="{A8E3A6A5-4CEB-4FE6-AA1B-C2DACCBF6E3C}">
      <dsp:nvSpPr>
        <dsp:cNvPr id="0" name=""/>
        <dsp:cNvSpPr/>
      </dsp:nvSpPr>
      <dsp:spPr>
        <a:xfrm>
          <a:off x="5174088" y="3319266"/>
          <a:ext cx="1951064" cy="1048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B2B4AA-B677-441D-9161-2A839058A1F2}">
      <dsp:nvSpPr>
        <dsp:cNvPr id="0" name=""/>
        <dsp:cNvSpPr/>
      </dsp:nvSpPr>
      <dsp:spPr>
        <a:xfrm rot="16200000" flipV="1">
          <a:off x="453016" y="3657613"/>
          <a:ext cx="1133959" cy="26460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3600" kern="1200"/>
        </a:p>
      </dsp:txBody>
      <dsp:txXfrm rot="-5400000">
        <a:off x="914888" y="3339484"/>
        <a:ext cx="210214" cy="9008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FF8FC-8473-4DFD-87CC-D576DA80B410}" type="datetimeFigureOut">
              <a:rPr lang="en-US" smtClean="0"/>
              <a:pPr/>
              <a:t>10/12/2015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22161-F0FA-48FB-AB7F-FA9B9B1E1F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144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5C99C4-E941-4C51-85DD-10478FB1653F}" type="datetimeFigureOut">
              <a:rPr lang="en-AU" smtClean="0"/>
              <a:pPr/>
              <a:t>12/10/2015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50EFD4-EB1B-4FA4-A8A3-C69B9FC04B06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083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20EF05-EF68-436E-BEBB-E342A23CBA80}" type="slidenum">
              <a:rPr lang="en-MY"/>
              <a:pPr/>
              <a:t>‹#›</a:t>
            </a:fld>
            <a:endParaRPr lang="en-MY"/>
          </a:p>
        </p:txBody>
      </p:sp>
      <p:sp>
        <p:nvSpPr>
          <p:cNvPr id="7" name="Text Box 16"/>
          <p:cNvSpPr txBox="1">
            <a:spLocks noChangeArrowheads="1"/>
          </p:cNvSpPr>
          <p:nvPr userDrawn="1"/>
        </p:nvSpPr>
        <p:spPr bwMode="auto">
          <a:xfrm>
            <a:off x="809625" y="6564313"/>
            <a:ext cx="20145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103566"/>
                </a:solidFill>
              </a:rPr>
              <a:t>Queensland University of Technology</a:t>
            </a:r>
          </a:p>
        </p:txBody>
      </p:sp>
      <p:pic>
        <p:nvPicPr>
          <p:cNvPr id="8" name="Picture 17" descr="QUTlogo2955"/>
          <p:cNvPicPr>
            <a:picLocks noChangeAspect="1" noChangeArrowheads="1"/>
          </p:cNvPicPr>
          <p:nvPr userDrawn="1"/>
        </p:nvPicPr>
        <p:blipFill>
          <a:blip r:embed="rId2" cstate="print"/>
          <a:srcRect r="77751" b="27792"/>
          <a:stretch>
            <a:fillRect/>
          </a:stretch>
        </p:blipFill>
        <p:spPr bwMode="auto">
          <a:xfrm>
            <a:off x="755576" y="6165304"/>
            <a:ext cx="442912" cy="438150"/>
          </a:xfrm>
          <a:prstGeom prst="rect">
            <a:avLst/>
          </a:prstGeom>
          <a:noFill/>
          <a:effectLst/>
        </p:spPr>
      </p:pic>
    </p:spTree>
  </p:cSld>
  <p:clrMapOvr>
    <a:masterClrMapping/>
  </p:clrMapOvr>
  <p:transition spd="med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C082B-CD57-46CB-BD11-4ED62E7B4481}" type="slidenum">
              <a:rPr lang="en-AU" smtClean="0">
                <a:solidFill>
                  <a:prstClr val="white"/>
                </a:solidFill>
              </a:rPr>
              <a:pPr/>
              <a:t>‹#›</a:t>
            </a:fld>
            <a:endParaRPr lang="en-AU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 spd="med"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4419600"/>
            <a:ext cx="2667000" cy="45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00400" y="4419600"/>
            <a:ext cx="2667000" cy="45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C082B-CD57-46CB-BD11-4ED62E7B4481}" type="slidenum">
              <a:rPr lang="en-AU" smtClean="0">
                <a:solidFill>
                  <a:prstClr val="white"/>
                </a:solidFill>
              </a:rPr>
              <a:pPr/>
              <a:t>‹#›</a:t>
            </a:fld>
            <a:endParaRPr lang="en-AU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 spd="med"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C082B-CD57-46CB-BD11-4ED62E7B4481}" type="slidenum">
              <a:rPr lang="en-AU" smtClean="0">
                <a:solidFill>
                  <a:prstClr val="white"/>
                </a:solidFill>
              </a:rPr>
              <a:pPr/>
              <a:t>‹#›</a:t>
            </a:fld>
            <a:endParaRPr lang="en-AU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 spd="med"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4419600"/>
            <a:ext cx="2076450" cy="182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4419600"/>
            <a:ext cx="6076950" cy="182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E0B0D-57F8-4082-A30E-8C5B8854C983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C12B96-0F8B-4976-BAA4-4CE39B214DA1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5702C2-321A-4C97-A237-611755A129EC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828800"/>
            <a:ext cx="35433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0500" y="1828800"/>
            <a:ext cx="35433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FA673D-CF4F-4077-9602-53780D36015E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94C75C-EFDE-4EF7-A680-68CA03080A9E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8C17ED-096B-49D6-B6A7-D129490E5333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74F723-1311-4FDD-8C1E-C43613F41685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53E7CA-1459-41BD-A4E9-28C4F8A00092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ACE3B-5F14-400C-B1E9-7AA5A3EECB47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AC7E92-9EC1-4BBD-AF03-238AA095AC4F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734050" y="685800"/>
            <a:ext cx="180975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685800"/>
            <a:ext cx="527685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E603E8-EF5F-43B7-B258-4F031439864B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A50518-EDAB-49D9-8595-63B284436BF3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1856A0-B684-4ABE-A3B9-F47B83AA1239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B756CA-9A27-4B7D-B759-82F0069E78C5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828800"/>
            <a:ext cx="35433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0500" y="1828800"/>
            <a:ext cx="35433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165826-6B5C-4E18-B4E8-5A60BAC5685E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9553CF-0F14-4B63-BA3D-012E806508C3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6E5C9-7303-4DC2-B31E-03922F569AB9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D53A0B-865D-48FA-B04B-45D97322B9C0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DA9D6-1F91-4755-B822-3100B6970EBE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1B4FA-9352-4F99-86AF-29338CF6315F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2F553D-554B-4BD7-BD22-3C569B531BBF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734050" y="685800"/>
            <a:ext cx="180975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685800"/>
            <a:ext cx="527685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2D851C-F797-4639-A236-D45E4522419E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42522D-240E-4A4B-A439-F1959C9BA75C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67D5E6-BE40-49DF-9411-62F59E255471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706C1-06F9-4020-8DAC-D0A46E064B74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7DCF32-2C6B-4AA9-9C03-BB15C3684174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1EC3B8-FDF9-4509-89B6-E29A035D92C5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413FA-9E41-4DD8-B173-4E2D88ADB6C8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45AB19-A8A5-417B-A5CC-31F873232FDD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ECCAA-5275-447D-A0FD-542C64571A94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EA4AD1-3C2F-4746-825C-3A7BC7A5C529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ED5CA4-83C3-486B-B378-5A7D740C1C60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2158B8-165C-4AD9-BB09-2E65AB856BFD}" type="slidenum">
              <a:rPr lang="en-MY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med">
    <p:wipe dir="r"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1707" y="1721313"/>
            <a:ext cx="6109348" cy="1170493"/>
          </a:xfrm>
        </p:spPr>
        <p:txBody>
          <a:bodyPr/>
          <a:lstStyle>
            <a:lvl1pPr>
              <a:defRPr sz="4000"/>
            </a:lvl1pPr>
          </a:lstStyle>
          <a:p>
            <a:r>
              <a:rPr lang="en-AU" dirty="0" smtClean="0"/>
              <a:t>Click to edit Master title style</a:t>
            </a:r>
            <a:endParaRPr lang="en-AU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4418" y="3167217"/>
            <a:ext cx="6177992" cy="82623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AU" smtClean="0"/>
              <a:t>Click to edit Master subtitle style</a:t>
            </a:r>
            <a:endParaRPr lang="en-AU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6443" y="6265581"/>
            <a:ext cx="1922042" cy="481968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57640" y="6265581"/>
            <a:ext cx="2814419" cy="481968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21214" y="6265581"/>
            <a:ext cx="1922042" cy="481968"/>
          </a:xfrm>
        </p:spPr>
        <p:txBody>
          <a:bodyPr/>
          <a:lstStyle>
            <a:lvl1pPr>
              <a:defRPr/>
            </a:lvl1pPr>
          </a:lstStyle>
          <a:p>
            <a:fld id="{8720EF05-EF68-436E-BEBB-E342A23CBA80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7" name="Text Box 16"/>
          <p:cNvSpPr txBox="1">
            <a:spLocks noChangeArrowheads="1"/>
          </p:cNvSpPr>
          <p:nvPr userDrawn="1"/>
        </p:nvSpPr>
        <p:spPr bwMode="auto">
          <a:xfrm>
            <a:off x="809625" y="6564313"/>
            <a:ext cx="20145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103566"/>
                </a:solidFill>
              </a:rPr>
              <a:t>Queensland University of Technology</a:t>
            </a:r>
          </a:p>
        </p:txBody>
      </p:sp>
      <p:pic>
        <p:nvPicPr>
          <p:cNvPr id="8" name="Picture 17" descr="QUTlogo2955"/>
          <p:cNvPicPr>
            <a:picLocks noChangeAspect="1" noChangeArrowheads="1"/>
          </p:cNvPicPr>
          <p:nvPr userDrawn="1"/>
        </p:nvPicPr>
        <p:blipFill>
          <a:blip r:embed="rId3" cstate="print"/>
          <a:srcRect r="77751" b="27792"/>
          <a:stretch>
            <a:fillRect/>
          </a:stretch>
        </p:blipFill>
        <p:spPr bwMode="auto">
          <a:xfrm>
            <a:off x="755576" y="6165304"/>
            <a:ext cx="442912" cy="438150"/>
          </a:xfrm>
          <a:prstGeom prst="rect">
            <a:avLst/>
          </a:prstGeom>
          <a:noFill/>
          <a:effectLst/>
        </p:spPr>
      </p:pic>
    </p:spTree>
  </p:cSld>
  <p:clrMapOvr>
    <a:masterClrMapping/>
  </p:clrMapOvr>
  <p:transition spd="med">
    <p:wipe dir="r"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0"/>
            <a:ext cx="7524328" cy="826230"/>
          </a:xfrm>
        </p:spPr>
        <p:txBody>
          <a:bodyPr/>
          <a:lstStyle>
            <a:lvl1pPr algn="l">
              <a:defRPr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377051"/>
            <a:ext cx="7956376" cy="4719268"/>
          </a:xfrm>
        </p:spPr>
        <p:txBody>
          <a:bodyPr/>
          <a:lstStyle>
            <a:lvl1pPr>
              <a:spcBef>
                <a:spcPts val="18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 sz="3200">
                <a:latin typeface="Calibri" pitchFamily="34" charset="0"/>
                <a:cs typeface="Calibri" pitchFamily="34" charset="0"/>
              </a:defRPr>
            </a:lvl1pPr>
            <a:lvl2pPr>
              <a:spcBef>
                <a:spcPts val="600"/>
              </a:spcBef>
              <a:spcAft>
                <a:spcPts val="600"/>
              </a:spcAft>
              <a:defRPr sz="28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119" y="6381328"/>
            <a:ext cx="1904881" cy="340951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196" y="4406563"/>
            <a:ext cx="7772543" cy="136270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196" y="2906151"/>
            <a:ext cx="7772543" cy="1500412"/>
          </a:xfrm>
        </p:spPr>
        <p:txBody>
          <a:bodyPr anchor="b"/>
          <a:lstStyle>
            <a:lvl1pPr marL="0" indent="0">
              <a:buNone/>
              <a:defRPr sz="1800"/>
            </a:lvl1pPr>
            <a:lvl2pPr marL="412394" indent="0">
              <a:buNone/>
              <a:defRPr sz="1600"/>
            </a:lvl2pPr>
            <a:lvl3pPr marL="824789" indent="0">
              <a:buNone/>
              <a:defRPr sz="1400"/>
            </a:lvl3pPr>
            <a:lvl4pPr marL="1237183" indent="0">
              <a:buNone/>
              <a:defRPr sz="1300"/>
            </a:lvl4pPr>
            <a:lvl5pPr marL="1649578" indent="0">
              <a:buNone/>
              <a:defRPr sz="1300"/>
            </a:lvl5pPr>
            <a:lvl6pPr marL="2061972" indent="0">
              <a:buNone/>
              <a:defRPr sz="1300"/>
            </a:lvl6pPr>
            <a:lvl7pPr marL="2474366" indent="0">
              <a:buNone/>
              <a:defRPr sz="1300"/>
            </a:lvl7pPr>
            <a:lvl8pPr marL="2886761" indent="0">
              <a:buNone/>
              <a:defRPr sz="1300"/>
            </a:lvl8pPr>
            <a:lvl9pPr marL="3299155" indent="0">
              <a:buNone/>
              <a:defRPr sz="13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C082B-CD57-46CB-BD11-4ED62E7B4481}" type="slidenum">
              <a:rPr lang="en-AU" smtClean="0">
                <a:solidFill>
                  <a:prstClr val="white"/>
                </a:solidFill>
              </a:rPr>
              <a:pPr/>
              <a:t>‹#›</a:t>
            </a:fld>
            <a:endParaRPr lang="en-AU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577" y="1377051"/>
            <a:ext cx="4255950" cy="4719268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7816" y="1377051"/>
            <a:ext cx="4255950" cy="4719268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29" y="273976"/>
            <a:ext cx="8228742" cy="1143239"/>
          </a:xfrm>
        </p:spPr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29" y="1534838"/>
            <a:ext cx="4040007" cy="639755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2394" indent="0">
              <a:buNone/>
              <a:defRPr sz="1800" b="1"/>
            </a:lvl2pPr>
            <a:lvl3pPr marL="824789" indent="0">
              <a:buNone/>
              <a:defRPr sz="1600" b="1"/>
            </a:lvl3pPr>
            <a:lvl4pPr marL="1237183" indent="0">
              <a:buNone/>
              <a:defRPr sz="1400" b="1"/>
            </a:lvl4pPr>
            <a:lvl5pPr marL="1649578" indent="0">
              <a:buNone/>
              <a:defRPr sz="1400" b="1"/>
            </a:lvl5pPr>
            <a:lvl6pPr marL="2061972" indent="0">
              <a:buNone/>
              <a:defRPr sz="1400" b="1"/>
            </a:lvl6pPr>
            <a:lvl7pPr marL="2474366" indent="0">
              <a:buNone/>
              <a:defRPr sz="1400" b="1"/>
            </a:lvl7pPr>
            <a:lvl8pPr marL="2886761" indent="0">
              <a:buNone/>
              <a:defRPr sz="1400" b="1"/>
            </a:lvl8pPr>
            <a:lvl9pPr marL="3299155" indent="0">
              <a:buNone/>
              <a:defRPr sz="14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29" y="2174593"/>
            <a:ext cx="4040007" cy="3951849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935" y="1534838"/>
            <a:ext cx="4041436" cy="639755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2394" indent="0">
              <a:buNone/>
              <a:defRPr sz="1800" b="1"/>
            </a:lvl2pPr>
            <a:lvl3pPr marL="824789" indent="0">
              <a:buNone/>
              <a:defRPr sz="1600" b="1"/>
            </a:lvl3pPr>
            <a:lvl4pPr marL="1237183" indent="0">
              <a:buNone/>
              <a:defRPr sz="1400" b="1"/>
            </a:lvl4pPr>
            <a:lvl5pPr marL="1649578" indent="0">
              <a:buNone/>
              <a:defRPr sz="1400" b="1"/>
            </a:lvl5pPr>
            <a:lvl6pPr marL="2061972" indent="0">
              <a:buNone/>
              <a:defRPr sz="1400" b="1"/>
            </a:lvl6pPr>
            <a:lvl7pPr marL="2474366" indent="0">
              <a:buNone/>
              <a:defRPr sz="1400" b="1"/>
            </a:lvl7pPr>
            <a:lvl8pPr marL="2886761" indent="0">
              <a:buNone/>
              <a:defRPr sz="1400" b="1"/>
            </a:lvl8pPr>
            <a:lvl9pPr marL="3299155" indent="0">
              <a:buNone/>
              <a:defRPr sz="14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935" y="2174593"/>
            <a:ext cx="4041436" cy="3951849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92280" y="6400417"/>
            <a:ext cx="1904881" cy="457583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6969FB6-8607-469E-84BB-4E9214D06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C082B-CD57-46CB-BD11-4ED62E7B4481}" type="slidenum">
              <a:rPr lang="en-AU" smtClean="0">
                <a:solidFill>
                  <a:prstClr val="white"/>
                </a:solidFill>
              </a:rPr>
              <a:pPr/>
              <a:t>‹#›</a:t>
            </a:fld>
            <a:endParaRPr lang="en-AU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 txBox="1">
            <a:spLocks/>
          </p:cNvSpPr>
          <p:nvPr userDrawn="1"/>
        </p:nvSpPr>
        <p:spPr bwMode="auto">
          <a:xfrm>
            <a:off x="7092280" y="6400417"/>
            <a:ext cx="1904881" cy="457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50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969FB6-8607-469E-84BB-4E9214D062C9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500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30" y="272542"/>
            <a:ext cx="3007481" cy="116188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7" y="272541"/>
            <a:ext cx="5111144" cy="585390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30" y="1434428"/>
            <a:ext cx="3007481" cy="4692014"/>
          </a:xfrm>
        </p:spPr>
        <p:txBody>
          <a:bodyPr/>
          <a:lstStyle>
            <a:lvl1pPr marL="0" indent="0">
              <a:buNone/>
              <a:defRPr sz="1300"/>
            </a:lvl1pPr>
            <a:lvl2pPr marL="412394" indent="0">
              <a:buNone/>
              <a:defRPr sz="1100"/>
            </a:lvl2pPr>
            <a:lvl3pPr marL="824789" indent="0">
              <a:buNone/>
              <a:defRPr sz="900"/>
            </a:lvl3pPr>
            <a:lvl4pPr marL="1237183" indent="0">
              <a:buNone/>
              <a:defRPr sz="800"/>
            </a:lvl4pPr>
            <a:lvl5pPr marL="1649578" indent="0">
              <a:buNone/>
              <a:defRPr sz="800"/>
            </a:lvl5pPr>
            <a:lvl6pPr marL="2061972" indent="0">
              <a:buNone/>
              <a:defRPr sz="800"/>
            </a:lvl6pPr>
            <a:lvl7pPr marL="2474366" indent="0">
              <a:buNone/>
              <a:defRPr sz="800"/>
            </a:lvl7pPr>
            <a:lvl8pPr marL="2886761" indent="0">
              <a:buNone/>
              <a:defRPr sz="800"/>
            </a:lvl8pPr>
            <a:lvl9pPr marL="3299155" indent="0">
              <a:buNone/>
              <a:defRPr sz="8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904" y="4801030"/>
            <a:ext cx="5487258" cy="566599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904" y="612502"/>
            <a:ext cx="5487258" cy="4115373"/>
          </a:xfrm>
        </p:spPr>
        <p:txBody>
          <a:bodyPr/>
          <a:lstStyle>
            <a:lvl1pPr marL="0" indent="0">
              <a:buNone/>
              <a:defRPr sz="2900"/>
            </a:lvl1pPr>
            <a:lvl2pPr marL="412394" indent="0">
              <a:buNone/>
              <a:defRPr sz="2500"/>
            </a:lvl2pPr>
            <a:lvl3pPr marL="824789" indent="0">
              <a:buNone/>
              <a:defRPr sz="2200"/>
            </a:lvl3pPr>
            <a:lvl4pPr marL="1237183" indent="0">
              <a:buNone/>
              <a:defRPr sz="1800"/>
            </a:lvl4pPr>
            <a:lvl5pPr marL="1649578" indent="0">
              <a:buNone/>
              <a:defRPr sz="1800"/>
            </a:lvl5pPr>
            <a:lvl6pPr marL="2061972" indent="0">
              <a:buNone/>
              <a:defRPr sz="1800"/>
            </a:lvl6pPr>
            <a:lvl7pPr marL="2474366" indent="0">
              <a:buNone/>
              <a:defRPr sz="1800"/>
            </a:lvl7pPr>
            <a:lvl8pPr marL="2886761" indent="0">
              <a:buNone/>
              <a:defRPr sz="1800"/>
            </a:lvl8pPr>
            <a:lvl9pPr marL="3299155" indent="0">
              <a:buNone/>
              <a:defRPr sz="1800"/>
            </a:lvl9pPr>
          </a:lstStyle>
          <a:p>
            <a:r>
              <a:rPr lang="en-AU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904" y="5367629"/>
            <a:ext cx="5487258" cy="804714"/>
          </a:xfrm>
        </p:spPr>
        <p:txBody>
          <a:bodyPr/>
          <a:lstStyle>
            <a:lvl1pPr marL="0" indent="0">
              <a:buNone/>
              <a:defRPr sz="1300"/>
            </a:lvl1pPr>
            <a:lvl2pPr marL="412394" indent="0">
              <a:buNone/>
              <a:defRPr sz="1100"/>
            </a:lvl2pPr>
            <a:lvl3pPr marL="824789" indent="0">
              <a:buNone/>
              <a:defRPr sz="900"/>
            </a:lvl3pPr>
            <a:lvl4pPr marL="1237183" indent="0">
              <a:buNone/>
              <a:defRPr sz="800"/>
            </a:lvl4pPr>
            <a:lvl5pPr marL="1649578" indent="0">
              <a:buNone/>
              <a:defRPr sz="800"/>
            </a:lvl5pPr>
            <a:lvl6pPr marL="2061972" indent="0">
              <a:buNone/>
              <a:defRPr sz="800"/>
            </a:lvl6pPr>
            <a:lvl7pPr marL="2474366" indent="0">
              <a:buNone/>
              <a:defRPr sz="800"/>
            </a:lvl7pPr>
            <a:lvl8pPr marL="2886761" indent="0">
              <a:buNone/>
              <a:defRPr sz="800"/>
            </a:lvl8pPr>
            <a:lvl9pPr marL="3299155" indent="0">
              <a:buNone/>
              <a:defRPr sz="8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C082B-CD57-46CB-BD11-4ED62E7B4481}" type="slidenum">
              <a:rPr lang="en-AU" smtClean="0">
                <a:solidFill>
                  <a:prstClr val="white"/>
                </a:solidFill>
              </a:rPr>
              <a:pPr/>
              <a:t>‹#›</a:t>
            </a:fld>
            <a:endParaRPr lang="en-AU">
              <a:solidFill>
                <a:prstClr val="white"/>
              </a:solidFill>
            </a:endParaRPr>
          </a:p>
        </p:txBody>
      </p:sp>
      <p:sp>
        <p:nvSpPr>
          <p:cNvPr id="8" name="Slide Number Placeholder 4"/>
          <p:cNvSpPr txBox="1">
            <a:spLocks/>
          </p:cNvSpPr>
          <p:nvPr userDrawn="1"/>
        </p:nvSpPr>
        <p:spPr bwMode="auto">
          <a:xfrm>
            <a:off x="7092280" y="6400417"/>
            <a:ext cx="1904881" cy="457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50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969FB6-8607-469E-84BB-4E9214D062C9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500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2952" y="68853"/>
            <a:ext cx="2179458" cy="6027466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4577" y="68853"/>
            <a:ext cx="6401086" cy="6027466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ipe dir="r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44196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MY" smtClean="0"/>
              <a:t>Place Your Subtitle Here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4102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MY" smtClean="0"/>
              <a:t>Software Template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ransition spd="med">
    <p:wipe dir="r"/>
  </p:transition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50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000">
          <a:solidFill>
            <a:srgbClr val="000066"/>
          </a:solidFill>
          <a:latin typeface="Arial Black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000">
          <a:solidFill>
            <a:srgbClr val="000066"/>
          </a:solidFill>
          <a:latin typeface="Arial Black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000">
          <a:solidFill>
            <a:srgbClr val="000066"/>
          </a:solidFill>
          <a:latin typeface="Arial Black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000">
          <a:solidFill>
            <a:srgbClr val="000066"/>
          </a:solidFill>
          <a:latin typeface="Arial Black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5000">
          <a:solidFill>
            <a:srgbClr val="000066"/>
          </a:solidFill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5000">
          <a:solidFill>
            <a:srgbClr val="000066"/>
          </a:solidFill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5000">
          <a:solidFill>
            <a:srgbClr val="000066"/>
          </a:solidFill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5000">
          <a:solidFill>
            <a:srgbClr val="000066"/>
          </a:solidFill>
          <a:latin typeface="Arial Black" pitchFamily="34" charset="0"/>
        </a:defRPr>
      </a:lvl9pPr>
    </p:titleStyle>
    <p:bodyStyle>
      <a:lvl1pPr marL="342900" indent="-342900" algn="r" rtl="0" eaLnBrk="1" fontAlgn="base" hangingPunct="1">
        <a:spcBef>
          <a:spcPct val="20000"/>
        </a:spcBef>
        <a:spcAft>
          <a:spcPct val="0"/>
        </a:spcAft>
        <a:defRPr sz="3000" b="1">
          <a:solidFill>
            <a:srgbClr val="0066FF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685800"/>
            <a:ext cx="571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MY" smtClean="0"/>
              <a:t>Place Your Topic Here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828800"/>
            <a:ext cx="7239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MY" smtClean="0"/>
              <a:t>Your Description Goes Here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MY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MY"/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9BF528C-4C82-4640-8088-0EB95CFD2986}" type="slidenum">
              <a:rPr lang="en-MY"/>
              <a:pPr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 spd="med">
    <p:wipe dir="r"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000066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000066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000066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000066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000066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000066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000066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000066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MY"/>
          </a:p>
        </p:txBody>
      </p:sp>
      <p:sp>
        <p:nvSpPr>
          <p:cNvPr id="1525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MY"/>
          </a:p>
        </p:txBody>
      </p:sp>
      <p:sp>
        <p:nvSpPr>
          <p:cNvPr id="1525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6DB6097-FE9B-4852-83B9-DF0B82D99DA6}" type="slidenum">
              <a:rPr lang="en-MY"/>
              <a:pPr/>
              <a:t>‹#›</a:t>
            </a:fld>
            <a:endParaRPr lang="en-MY"/>
          </a:p>
        </p:txBody>
      </p:sp>
      <p:sp>
        <p:nvSpPr>
          <p:cNvPr id="152600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685800"/>
            <a:ext cx="571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MY" smtClean="0"/>
              <a:t>Place Your Topic Here</a:t>
            </a:r>
          </a:p>
        </p:txBody>
      </p:sp>
      <p:sp>
        <p:nvSpPr>
          <p:cNvPr id="152601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828800"/>
            <a:ext cx="7239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MY" smtClean="0"/>
              <a:t>Your Description Goes Here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ransition spd="med"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500">
          <a:solidFill>
            <a:srgbClr val="3333CC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500">
          <a:solidFill>
            <a:srgbClr val="3333CC"/>
          </a:solidFill>
          <a:latin typeface="Arial Black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500">
          <a:solidFill>
            <a:srgbClr val="3333CC"/>
          </a:solidFill>
          <a:latin typeface="Arial Black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500">
          <a:solidFill>
            <a:srgbClr val="3333CC"/>
          </a:solidFill>
          <a:latin typeface="Arial Black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500">
          <a:solidFill>
            <a:srgbClr val="3333CC"/>
          </a:solidFill>
          <a:latin typeface="Arial Black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500">
          <a:solidFill>
            <a:srgbClr val="3333CC"/>
          </a:solidFill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500">
          <a:solidFill>
            <a:srgbClr val="3333CC"/>
          </a:solidFill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500">
          <a:solidFill>
            <a:srgbClr val="3333CC"/>
          </a:solidFill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500">
          <a:solidFill>
            <a:srgbClr val="3333CC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000" b="1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MY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MY"/>
          </a:p>
        </p:txBody>
      </p:sp>
      <p:sp>
        <p:nvSpPr>
          <p:cNvPr id="156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BBD4EE2-C9C7-4C62-AE47-4635544D1932}" type="slidenum">
              <a:rPr lang="en-MY"/>
              <a:pPr/>
              <a:t>‹#›</a:t>
            </a:fld>
            <a:endParaRPr lang="en-MY"/>
          </a:p>
        </p:txBody>
      </p:sp>
      <p:sp>
        <p:nvSpPr>
          <p:cNvPr id="15668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5181600"/>
            <a:ext cx="8077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MY" smtClean="0"/>
              <a:t>Transitional Page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ransition spd="med">
    <p:wipe dir="r"/>
  </p:transition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hlink"/>
          </a:solidFill>
          <a:latin typeface="Arial Black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hlink"/>
          </a:solidFill>
          <a:latin typeface="Arial Black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hlink"/>
          </a:solidFill>
          <a:latin typeface="Arial Black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hlink"/>
          </a:solidFill>
          <a:latin typeface="Arial Black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hlink"/>
          </a:solidFill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hlink"/>
          </a:solidFill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hlink"/>
          </a:solidFill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hlink"/>
          </a:solidFill>
          <a:latin typeface="Arial Black" pitchFamily="34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defRPr sz="45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1531" y="68853"/>
            <a:ext cx="7550879" cy="826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577" y="1377051"/>
            <a:ext cx="8649189" cy="4719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6443" y="6248368"/>
            <a:ext cx="1904881" cy="457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defTabSz="915001" eaLnBrk="1" hangingPunct="1">
              <a:defRPr sz="13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748" y="6248368"/>
            <a:ext cx="2894504" cy="457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 defTabSz="915001" eaLnBrk="1" hangingPunct="1">
              <a:defRPr sz="13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2676" y="6248368"/>
            <a:ext cx="1904881" cy="457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 defTabSz="915001" eaLnBrk="1" hangingPunct="1">
              <a:defRPr sz="1300"/>
            </a:lvl1pPr>
          </a:lstStyle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ransition spd="med">
    <p:wipe dir="r"/>
  </p:transition>
  <p:hf hdr="0" ftr="0" dt="0"/>
  <p:txStyles>
    <p:titleStyle>
      <a:lvl1pPr algn="l" defTabSz="915001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15001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defTabSz="915001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defTabSz="915001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defTabSz="915001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12394" algn="l" defTabSz="915001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824789" algn="l" defTabSz="915001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237183" algn="l" defTabSz="915001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649578" algn="l" defTabSz="915001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231" indent="-342231" algn="l" defTabSz="915001" rtl="0" eaLnBrk="1" fontAlgn="base" hangingPunct="1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3170" indent="-286385" algn="l" defTabSz="915001" rtl="0" eaLnBrk="1" fontAlgn="base" hangingPunct="1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1142676" indent="-227677" algn="l" defTabSz="915001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599461" indent="-227677" algn="l" defTabSz="915001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2057677" indent="-229108" algn="l" defTabSz="915001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2470071" indent="-229108" algn="l" defTabSz="915001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6pPr>
      <a:lvl7pPr marL="2882465" indent="-229108" algn="l" defTabSz="915001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7pPr>
      <a:lvl8pPr marL="3294860" indent="-229108" algn="l" defTabSz="915001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8pPr>
      <a:lvl9pPr marL="3707254" indent="-229108" algn="l" defTabSz="915001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2394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4789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7183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9578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61972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74366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6761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9155" algn="l" defTabSz="82478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5776" y="836712"/>
            <a:ext cx="6192688" cy="1944216"/>
          </a:xfr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AU" sz="44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Disrupting Disincentives</a:t>
            </a:r>
            <a:br>
              <a:rPr lang="en-AU" sz="44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AU" sz="44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en-AU" sz="44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AU" sz="27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Some thoughts on scholarship, </a:t>
            </a:r>
            <a:r>
              <a:rPr lang="en-AU" sz="27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academic </a:t>
            </a:r>
            <a:r>
              <a:rPr lang="en-AU" sz="27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integrity and reward.</a:t>
            </a:r>
            <a:endParaRPr lang="en-AU" sz="27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23928" y="4149080"/>
            <a:ext cx="417646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AU" sz="1400" b="1" i="1" dirty="0" smtClean="0">
              <a:ln>
                <a:solidFill>
                  <a:schemeClr val="accent1">
                    <a:lumMod val="75000"/>
                  </a:schemeClr>
                </a:solidFill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algn="ctr"/>
            <a:r>
              <a:rPr lang="en-AU" b="1" i="1" dirty="0">
                <a:ln>
                  <a:solidFill>
                    <a:schemeClr val="accent1">
                      <a:lumMod val="75000"/>
                    </a:schemeClr>
                  </a:solidFill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	</a:t>
            </a:r>
            <a:r>
              <a:rPr lang="en-AU" b="1" i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	</a:t>
            </a:r>
          </a:p>
          <a:p>
            <a:pPr algn="ctr"/>
            <a:r>
              <a:rPr lang="en-AU" b="1" i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                   </a:t>
            </a:r>
          </a:p>
          <a:p>
            <a:pPr algn="ctr"/>
            <a:r>
              <a:rPr lang="en-AU" b="1" i="1" dirty="0">
                <a:ln>
                  <a:solidFill>
                    <a:schemeClr val="accent1">
                      <a:lumMod val="75000"/>
                    </a:schemeClr>
                  </a:solidFill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</a:t>
            </a:r>
            <a:r>
              <a:rPr lang="en-AU" b="1" i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                  </a:t>
            </a:r>
            <a:r>
              <a:rPr lang="en-AU" sz="1600" b="1" i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Professor Tom Cochrane</a:t>
            </a:r>
            <a:endParaRPr lang="en-AU" sz="1600" b="1" i="1" dirty="0">
              <a:ln>
                <a:solidFill>
                  <a:schemeClr val="accent1">
                    <a:lumMod val="75000"/>
                  </a:schemeClr>
                </a:solidFill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 algn="ctr"/>
            <a:r>
              <a:rPr lang="en-AU" sz="1400" b="1" i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			</a:t>
            </a:r>
          </a:p>
        </p:txBody>
      </p:sp>
      <p:pic>
        <p:nvPicPr>
          <p:cNvPr id="5" name="Content Placeholder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42791" y="6223446"/>
            <a:ext cx="1117460" cy="393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 smtClean="0"/>
              <a:t>The researcher’s needs in the age of </a:t>
            </a:r>
            <a:r>
              <a:rPr lang="en-AU" dirty="0" err="1" smtClean="0"/>
              <a:t>eResearch</a:t>
            </a:r>
            <a:r>
              <a:rPr lang="en-AU" dirty="0" smtClean="0"/>
              <a:t>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Data</a:t>
            </a:r>
          </a:p>
          <a:p>
            <a:endParaRPr lang="en-AU" dirty="0"/>
          </a:p>
          <a:p>
            <a:r>
              <a:rPr lang="en-AU" dirty="0" smtClean="0"/>
              <a:t>Tools</a:t>
            </a:r>
          </a:p>
          <a:p>
            <a:endParaRPr lang="en-AU" dirty="0"/>
          </a:p>
          <a:p>
            <a:r>
              <a:rPr lang="en-AU" dirty="0" smtClean="0"/>
              <a:t>Training and awareness in dissemination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337669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Disincentives at work</a:t>
            </a:r>
            <a:br>
              <a:rPr lang="en-AU" dirty="0" smtClean="0"/>
            </a:br>
            <a:r>
              <a:rPr lang="en-AU" dirty="0"/>
              <a:t>	</a:t>
            </a:r>
            <a:r>
              <a:rPr lang="en-AU" dirty="0" smtClean="0"/>
              <a:t>	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The Researcher</a:t>
            </a:r>
          </a:p>
          <a:p>
            <a:endParaRPr lang="en-AU" dirty="0"/>
          </a:p>
          <a:p>
            <a:r>
              <a:rPr lang="en-AU" dirty="0" smtClean="0"/>
              <a:t>The Research Leader</a:t>
            </a:r>
          </a:p>
          <a:p>
            <a:endParaRPr lang="en-AU" dirty="0"/>
          </a:p>
          <a:p>
            <a:r>
              <a:rPr lang="en-AU" dirty="0" smtClean="0"/>
              <a:t>The Profit Taker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60161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Some remedies in need of leadership	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sz="2000" dirty="0" smtClean="0"/>
              <a:t>Concerted </a:t>
            </a:r>
            <a:r>
              <a:rPr lang="en-AU" sz="2000" dirty="0"/>
              <a:t>a</a:t>
            </a:r>
            <a:r>
              <a:rPr lang="en-AU" sz="2000" dirty="0" smtClean="0"/>
              <a:t>ction to:</a:t>
            </a:r>
          </a:p>
          <a:p>
            <a:r>
              <a:rPr lang="en-AU" sz="2000" dirty="0"/>
              <a:t>d</a:t>
            </a:r>
            <a:r>
              <a:rPr lang="en-AU" sz="2000" dirty="0" smtClean="0"/>
              <a:t>evelop and support open frameworks</a:t>
            </a:r>
          </a:p>
          <a:p>
            <a:r>
              <a:rPr lang="en-AU" sz="2000" dirty="0"/>
              <a:t>h</a:t>
            </a:r>
            <a:r>
              <a:rPr lang="en-AU" sz="2000" dirty="0" smtClean="0"/>
              <a:t>armonise supporting IP regimes</a:t>
            </a:r>
          </a:p>
          <a:p>
            <a:r>
              <a:rPr lang="en-AU" sz="2000" dirty="0" smtClean="0"/>
              <a:t>reframe researcher induction </a:t>
            </a:r>
          </a:p>
          <a:p>
            <a:r>
              <a:rPr lang="en-AU" sz="2000" dirty="0" smtClean="0"/>
              <a:t>improve data and tools support services</a:t>
            </a:r>
          </a:p>
          <a:p>
            <a:r>
              <a:rPr lang="en-AU" sz="2000" dirty="0"/>
              <a:t>r</a:t>
            </a:r>
            <a:r>
              <a:rPr lang="en-AU" sz="2000" dirty="0" smtClean="0"/>
              <a:t>eward data science methods and re-use techniques</a:t>
            </a:r>
          </a:p>
          <a:p>
            <a:r>
              <a:rPr lang="en-AU" sz="2000" dirty="0"/>
              <a:t>r</a:t>
            </a:r>
            <a:r>
              <a:rPr lang="en-AU" sz="2000" dirty="0" smtClean="0"/>
              <a:t>ationalise research quality markers</a:t>
            </a:r>
          </a:p>
          <a:p>
            <a:r>
              <a:rPr lang="en-AU" sz="2000" dirty="0"/>
              <a:t>f</a:t>
            </a:r>
            <a:r>
              <a:rPr lang="en-AU" sz="2000" dirty="0" smtClean="0"/>
              <a:t>oster impact tracking in diverse tools</a:t>
            </a:r>
          </a:p>
          <a:p>
            <a:endParaRPr lang="en-AU" dirty="0" smtClean="0"/>
          </a:p>
          <a:p>
            <a:pPr marL="0" indent="0">
              <a:buNone/>
            </a:pPr>
            <a:endParaRPr lang="en-AU" dirty="0" smtClean="0"/>
          </a:p>
          <a:p>
            <a:pPr lvl="1"/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09173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1436" y="2780928"/>
            <a:ext cx="7524328" cy="1114262"/>
          </a:xfrm>
          <a:effectLst>
            <a:glow rad="139700">
              <a:schemeClr val="accent1">
                <a:satMod val="175000"/>
                <a:alpha val="40000"/>
              </a:schemeClr>
            </a:glow>
            <a:reflection blurRad="6350" stA="50000" endA="295" endPos="92000" dist="101600" dir="5400000" sy="-100000" algn="bl" rotWithShape="0"/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/>
          <a:lstStyle/>
          <a:p>
            <a:r>
              <a:rPr lang="en-AU" dirty="0" smtClean="0"/>
              <a:t>			</a:t>
            </a:r>
            <a:r>
              <a:rPr lang="en-AU" sz="9600" dirty="0" smtClean="0"/>
              <a:t>?</a:t>
            </a:r>
            <a:endParaRPr lang="en-AU" sz="96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6237312"/>
            <a:ext cx="1117460" cy="393651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179830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Dreaming bad….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PhD fails</a:t>
            </a:r>
          </a:p>
          <a:p>
            <a:r>
              <a:rPr lang="en-AU" dirty="0"/>
              <a:t>Job </a:t>
            </a:r>
            <a:r>
              <a:rPr lang="en-AU" dirty="0" smtClean="0"/>
              <a:t>application </a:t>
            </a:r>
            <a:r>
              <a:rPr lang="en-AU" dirty="0"/>
              <a:t>fails</a:t>
            </a:r>
          </a:p>
          <a:p>
            <a:r>
              <a:rPr lang="en-AU" dirty="0" smtClean="0"/>
              <a:t>Promotion application fails</a:t>
            </a:r>
          </a:p>
          <a:p>
            <a:r>
              <a:rPr lang="en-AU" dirty="0" smtClean="0"/>
              <a:t>Grant proposal fails (</a:t>
            </a:r>
            <a:r>
              <a:rPr lang="en-AU" sz="2400" dirty="0" smtClean="0"/>
              <a:t>internal or external hurdle</a:t>
            </a:r>
            <a:r>
              <a:rPr lang="en-AU" dirty="0" smtClean="0"/>
              <a:t>)</a:t>
            </a:r>
          </a:p>
          <a:p>
            <a:r>
              <a:rPr lang="en-AU" dirty="0" smtClean="0"/>
              <a:t>Industry/consultancy proposal fails</a:t>
            </a:r>
          </a:p>
          <a:p>
            <a:r>
              <a:rPr lang="en-AU" dirty="0" smtClean="0"/>
              <a:t>Publication submission is rejected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05599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Dreaming worse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The researcher’s nightmare: a published (or otherwise proclaimed) finding is found to be based on, at best, mismanagement of process or team, or worse, deliberate falsification, or fraud.</a:t>
            </a:r>
          </a:p>
          <a:p>
            <a:pPr marL="0" indent="0">
              <a:buNone/>
            </a:pPr>
            <a:r>
              <a:rPr lang="en-AU" dirty="0" smtClean="0"/>
              <a:t>And…whose nightmare is it?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137860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Case study – organic semiconductors	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sz="2400" dirty="0" err="1" smtClean="0"/>
              <a:t>Schön's</a:t>
            </a:r>
            <a:r>
              <a:rPr lang="en-AU" sz="2400" dirty="0" smtClean="0"/>
              <a:t> </a:t>
            </a:r>
            <a:r>
              <a:rPr lang="en-AU" sz="2400" dirty="0"/>
              <a:t>deception </a:t>
            </a:r>
            <a:r>
              <a:rPr lang="en-AU" sz="2400" dirty="0" smtClean="0"/>
              <a:t> - organic semiconductors.</a:t>
            </a:r>
          </a:p>
          <a:p>
            <a:pPr>
              <a:buFontTx/>
              <a:buChar char="-"/>
            </a:pPr>
            <a:r>
              <a:rPr lang="en-AU" sz="2400" dirty="0" smtClean="0"/>
              <a:t>only </a:t>
            </a:r>
            <a:r>
              <a:rPr lang="en-AU" sz="2400" dirty="0"/>
              <a:t>possible because the researchers who tried and failed to replicate his results didn't have access to his primary </a:t>
            </a:r>
            <a:r>
              <a:rPr lang="en-AU" sz="2400" dirty="0" smtClean="0"/>
              <a:t>data</a:t>
            </a:r>
          </a:p>
          <a:p>
            <a:pPr>
              <a:buFontTx/>
              <a:buChar char="-"/>
            </a:pPr>
            <a:r>
              <a:rPr lang="en-AU" sz="2400" dirty="0" smtClean="0"/>
              <a:t>Not possible </a:t>
            </a:r>
            <a:r>
              <a:rPr lang="en-AU" sz="2400" dirty="0"/>
              <a:t>to </a:t>
            </a:r>
            <a:r>
              <a:rPr lang="en-AU" sz="2400" dirty="0" smtClean="0"/>
              <a:t>contemplate </a:t>
            </a:r>
            <a:r>
              <a:rPr lang="en-AU" sz="2400" dirty="0"/>
              <a:t>such a fraud in an environment where scientists are genuinely expected to hide </a:t>
            </a:r>
            <a:r>
              <a:rPr lang="en-AU" sz="2400" dirty="0" smtClean="0"/>
              <a:t>nothing</a:t>
            </a:r>
          </a:p>
          <a:p>
            <a:pPr>
              <a:buFontTx/>
              <a:buChar char="-"/>
            </a:pPr>
            <a:r>
              <a:rPr lang="en-AU" sz="2400" dirty="0" smtClean="0"/>
              <a:t>Time </a:t>
            </a:r>
            <a:r>
              <a:rPr lang="en-AU" sz="2400" dirty="0"/>
              <a:t>elapsed from first queries to final legal outcome – 12.5 </a:t>
            </a:r>
            <a:r>
              <a:rPr lang="en-AU" sz="2400" dirty="0" smtClean="0"/>
              <a:t>years….</a:t>
            </a:r>
            <a:r>
              <a:rPr lang="en-AU" sz="2400" dirty="0"/>
              <a:t/>
            </a:r>
            <a:br>
              <a:rPr lang="en-AU" sz="2400" dirty="0"/>
            </a:br>
            <a:endParaRPr lang="en-AU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25873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Incentives in play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recognition and renown</a:t>
            </a:r>
          </a:p>
          <a:p>
            <a:pPr lvl="1"/>
            <a:r>
              <a:rPr lang="en-AU" dirty="0" smtClean="0"/>
              <a:t>respect and acclaim</a:t>
            </a:r>
          </a:p>
          <a:p>
            <a:pPr lvl="1"/>
            <a:r>
              <a:rPr lang="en-AU" dirty="0" smtClean="0"/>
              <a:t>based on dissemination and publication</a:t>
            </a:r>
          </a:p>
          <a:p>
            <a:pPr lvl="1"/>
            <a:r>
              <a:rPr lang="en-AU" dirty="0" smtClean="0"/>
              <a:t>in turn based on peer review, co-authorship, understood processes, and</a:t>
            </a:r>
          </a:p>
          <a:p>
            <a:pPr lvl="1"/>
            <a:r>
              <a:rPr lang="en-AU" dirty="0" smtClean="0"/>
              <a:t>dollars (mostly indirect)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37696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research training obligation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sz="2800" dirty="0" smtClean="0"/>
              <a:t>Advising about Misconduct</a:t>
            </a:r>
            <a:endParaRPr lang="en-AU" sz="1600" dirty="0"/>
          </a:p>
          <a:p>
            <a:pPr marL="457200" indent="-457200">
              <a:buAutoNum type="arabicParenR"/>
            </a:pPr>
            <a:r>
              <a:rPr lang="en-AU" sz="2200" dirty="0" smtClean="0"/>
              <a:t>the </a:t>
            </a:r>
            <a:r>
              <a:rPr lang="en-AU" sz="2200" dirty="0"/>
              <a:t>misleading </a:t>
            </a:r>
            <a:r>
              <a:rPr lang="en-AU" sz="2200" b="1" dirty="0"/>
              <a:t>ascription of </a:t>
            </a:r>
            <a:r>
              <a:rPr lang="en-AU" sz="2200" b="1" dirty="0" smtClean="0"/>
              <a:t>authorship;</a:t>
            </a:r>
            <a:r>
              <a:rPr lang="en-AU" sz="2200" dirty="0" smtClean="0"/>
              <a:t> </a:t>
            </a:r>
          </a:p>
          <a:p>
            <a:pPr marL="457200" indent="-457200">
              <a:buAutoNum type="arabicParenR"/>
            </a:pPr>
            <a:r>
              <a:rPr lang="en-AU" sz="2200" dirty="0" smtClean="0"/>
              <a:t>attributing </a:t>
            </a:r>
            <a:r>
              <a:rPr lang="en-AU" sz="2200" b="1" dirty="0"/>
              <a:t>work to others </a:t>
            </a:r>
            <a:r>
              <a:rPr lang="en-AU" sz="2200" dirty="0"/>
              <a:t>who have not </a:t>
            </a:r>
            <a:r>
              <a:rPr lang="en-AU" sz="2200" dirty="0" smtClean="0"/>
              <a:t> contributed; </a:t>
            </a:r>
          </a:p>
          <a:p>
            <a:pPr marL="457200" indent="-457200">
              <a:buAutoNum type="arabicParenR"/>
            </a:pPr>
            <a:r>
              <a:rPr lang="en-AU" sz="2200" b="1" dirty="0" smtClean="0"/>
              <a:t>lack </a:t>
            </a:r>
            <a:r>
              <a:rPr lang="en-AU" sz="2200" b="1" dirty="0"/>
              <a:t>of appropriate acknowledgment </a:t>
            </a:r>
            <a:r>
              <a:rPr lang="en-AU" sz="2200" dirty="0"/>
              <a:t>of work primarily produced by a research student / trainee or </a:t>
            </a:r>
            <a:r>
              <a:rPr lang="en-AU" sz="2200" dirty="0" smtClean="0"/>
              <a:t>associate;        </a:t>
            </a:r>
          </a:p>
          <a:p>
            <a:pPr marL="457200" indent="-457200">
              <a:buAutoNum type="arabicParenR"/>
            </a:pPr>
            <a:r>
              <a:rPr lang="en-AU" sz="2200" dirty="0" smtClean="0"/>
              <a:t>the </a:t>
            </a:r>
            <a:r>
              <a:rPr lang="en-AU" sz="2200" b="1" dirty="0"/>
              <a:t>fabrication of data and claimed results </a:t>
            </a:r>
            <a:r>
              <a:rPr lang="en-AU" sz="2200" dirty="0"/>
              <a:t>which cannot be </a:t>
            </a:r>
            <a:r>
              <a:rPr lang="en-AU" sz="2200" dirty="0" smtClean="0"/>
              <a:t>substantiated; </a:t>
            </a:r>
          </a:p>
          <a:p>
            <a:pPr marL="457200" indent="-457200">
              <a:buAutoNum type="arabicParenR"/>
            </a:pPr>
            <a:r>
              <a:rPr lang="en-AU" sz="2200" dirty="0" smtClean="0"/>
              <a:t>the </a:t>
            </a:r>
            <a:r>
              <a:rPr lang="en-AU" sz="2200" b="1" dirty="0"/>
              <a:t>falsification or misrepresentation </a:t>
            </a:r>
            <a:r>
              <a:rPr lang="en-AU" sz="2200" dirty="0"/>
              <a:t>of data and results including changing </a:t>
            </a:r>
            <a:r>
              <a:rPr lang="en-AU" sz="2200" dirty="0" smtClean="0"/>
              <a:t>records; </a:t>
            </a:r>
            <a:endParaRPr lang="en-AU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122360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Research training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sz="2400" dirty="0" smtClean="0"/>
              <a:t>Misconduct (</a:t>
            </a:r>
            <a:r>
              <a:rPr lang="en-AU" sz="2400" dirty="0" err="1" smtClean="0"/>
              <a:t>ct’d</a:t>
            </a:r>
            <a:r>
              <a:rPr lang="en-AU" sz="2400" dirty="0" smtClean="0"/>
              <a:t>)</a:t>
            </a:r>
          </a:p>
          <a:p>
            <a:pPr marL="0" indent="0">
              <a:buNone/>
            </a:pPr>
            <a:r>
              <a:rPr lang="en-AU" sz="2400" dirty="0" smtClean="0"/>
              <a:t>6</a:t>
            </a:r>
            <a:r>
              <a:rPr lang="en-AU" sz="2400" dirty="0"/>
              <a:t>) </a:t>
            </a:r>
            <a:r>
              <a:rPr lang="en-AU" sz="2400" b="1" dirty="0"/>
              <a:t>plagiarism</a:t>
            </a:r>
            <a:r>
              <a:rPr lang="en-AU" sz="2400" dirty="0"/>
              <a:t>; </a:t>
            </a:r>
            <a:endParaRPr lang="en-AU" sz="2400" dirty="0" smtClean="0"/>
          </a:p>
          <a:p>
            <a:pPr marL="0" indent="0">
              <a:buNone/>
            </a:pPr>
            <a:r>
              <a:rPr lang="en-AU" sz="2400" dirty="0" smtClean="0"/>
              <a:t>7</a:t>
            </a:r>
            <a:r>
              <a:rPr lang="en-AU" sz="2400" dirty="0"/>
              <a:t>) </a:t>
            </a:r>
            <a:r>
              <a:rPr lang="en-AU" sz="2400" b="1" dirty="0"/>
              <a:t>falsification or misrepresentation </a:t>
            </a:r>
            <a:r>
              <a:rPr lang="en-AU" sz="2400" dirty="0"/>
              <a:t>to obtain funding; </a:t>
            </a:r>
            <a:endParaRPr lang="en-AU" sz="2400" dirty="0" smtClean="0"/>
          </a:p>
          <a:p>
            <a:pPr marL="0" indent="0">
              <a:buNone/>
            </a:pPr>
            <a:r>
              <a:rPr lang="en-AU" sz="2400" dirty="0" smtClean="0"/>
              <a:t>8</a:t>
            </a:r>
            <a:r>
              <a:rPr lang="en-AU" sz="2400" dirty="0"/>
              <a:t>) the pursuit of </a:t>
            </a:r>
            <a:r>
              <a:rPr lang="en-AU" sz="2400" b="1" dirty="0"/>
              <a:t>research practices which deviate </a:t>
            </a:r>
            <a:r>
              <a:rPr lang="en-AU" sz="2400" dirty="0"/>
              <a:t>in critical ways from those commonly accepted within the research community for proposing, conducting or publishing research;  </a:t>
            </a:r>
            <a:endParaRPr lang="en-AU" sz="2400" dirty="0" smtClean="0"/>
          </a:p>
          <a:p>
            <a:pPr marL="0" indent="0">
              <a:buNone/>
            </a:pPr>
            <a:r>
              <a:rPr lang="en-AU" sz="2400" dirty="0" smtClean="0"/>
              <a:t>9</a:t>
            </a:r>
            <a:r>
              <a:rPr lang="en-AU" sz="2400" dirty="0"/>
              <a:t>) a </a:t>
            </a:r>
            <a:r>
              <a:rPr lang="en-AU" sz="2400" b="1" dirty="0"/>
              <a:t>breach of </a:t>
            </a:r>
            <a:r>
              <a:rPr lang="en-AU" sz="2400" dirty="0"/>
              <a:t>the University's </a:t>
            </a:r>
            <a:r>
              <a:rPr lang="en-AU" sz="2400" b="1" dirty="0"/>
              <a:t>research ethics </a:t>
            </a:r>
            <a:r>
              <a:rPr lang="en-AU" sz="2400" dirty="0"/>
              <a:t>arrangements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4618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Research integrity – a systemic approach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694221"/>
            <a:ext cx="7956376" cy="4719268"/>
          </a:xfrm>
        </p:spPr>
        <p:txBody>
          <a:bodyPr/>
          <a:lstStyle/>
          <a:p>
            <a:pPr marL="0" indent="0">
              <a:buNone/>
            </a:pPr>
            <a:r>
              <a:rPr lang="en-AU" dirty="0" smtClean="0"/>
              <a:t>Five of these nine areas of misconduct are susceptible to significant remediation, </a:t>
            </a:r>
            <a:r>
              <a:rPr lang="en-AU" dirty="0" err="1" smtClean="0"/>
              <a:t>ie</a:t>
            </a:r>
            <a:r>
              <a:rPr lang="en-AU" dirty="0" smtClean="0"/>
              <a:t> management of risk, through changes in scholarly “openness” of which publication is a part.</a:t>
            </a:r>
          </a:p>
          <a:p>
            <a:pPr marL="0" indent="0">
              <a:buNone/>
            </a:pPr>
            <a:r>
              <a:rPr lang="en-AU" dirty="0" smtClean="0"/>
              <a:t>….Science as an open enterprise (</a:t>
            </a:r>
            <a:r>
              <a:rPr lang="en-AU" dirty="0" err="1" smtClean="0"/>
              <a:t>Boulton</a:t>
            </a:r>
            <a:r>
              <a:rPr lang="en-AU" dirty="0" smtClean="0"/>
              <a:t>)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62248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Open Deal</a:t>
            </a:r>
            <a:endParaRPr lang="en-AU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0992608"/>
              </p:ext>
            </p:extLst>
          </p:nvPr>
        </p:nvGraphicFramePr>
        <p:xfrm>
          <a:off x="1187450" y="1376363"/>
          <a:ext cx="7956550" cy="4719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03715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UTs Strategic Direction in I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13">
  <a:themeElements>
    <a:clrScheme name="01abstrac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01abstrac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1abstrac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bstrac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bstrac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bstrac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bstrac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bstrac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abstrac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abstrac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abstrac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abstrac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abstrac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abstrac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Worldwide desig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23AB631-2C77-48E2-965F-5E9DD099092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QUTs Strategic Direction in IT</Template>
  <TotalTime>583</TotalTime>
  <Words>427</Words>
  <Application>Microsoft Office PowerPoint</Application>
  <PresentationFormat>On-screen Show (4:3)</PresentationFormat>
  <Paragraphs>83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QUTs Strategic Direction in IT</vt:lpstr>
      <vt:lpstr>Theme13</vt:lpstr>
      <vt:lpstr>1_Custom Design</vt:lpstr>
      <vt:lpstr>2_Custom Design</vt:lpstr>
      <vt:lpstr>1_Default Design</vt:lpstr>
      <vt:lpstr>Worldwide design template</vt:lpstr>
      <vt:lpstr> Disrupting Disincentives  Some thoughts on scholarship, academic integrity and reward.</vt:lpstr>
      <vt:lpstr>Dreaming bad….</vt:lpstr>
      <vt:lpstr>Dreaming worse</vt:lpstr>
      <vt:lpstr>Case study – organic semiconductors </vt:lpstr>
      <vt:lpstr>Incentives in play</vt:lpstr>
      <vt:lpstr>The research training obligation</vt:lpstr>
      <vt:lpstr>Research training</vt:lpstr>
      <vt:lpstr>Research integrity – a systemic approach</vt:lpstr>
      <vt:lpstr>The Open Deal</vt:lpstr>
      <vt:lpstr>The researcher’s needs in the age of eResearch </vt:lpstr>
      <vt:lpstr>Disincentives at work   </vt:lpstr>
      <vt:lpstr>Some remedies in need of leadership </vt:lpstr>
      <vt:lpstr>   ?</vt:lpstr>
    </vt:vector>
  </TitlesOfParts>
  <Company>QUT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QUT’s Strategic Direction in IT</dc:title>
  <dc:creator>Ceslis</dc:creator>
  <cp:lastModifiedBy>Danny Kingsley</cp:lastModifiedBy>
  <cp:revision>35</cp:revision>
  <cp:lastPrinted>2015-06-26T00:02:33Z</cp:lastPrinted>
  <dcterms:created xsi:type="dcterms:W3CDTF">2014-11-18T02:43:11Z</dcterms:created>
  <dcterms:modified xsi:type="dcterms:W3CDTF">2015-10-12T12:03:07Z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TC103853799990</vt:lpwstr>
  </property>
</Properties>
</file>